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60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595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900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3420" baseline="5836" dirty="0">
                <a:solidFill>
                  <a:srgbClr val="0A2A60"/>
                </a:solidFill>
                <a:latin typeface="Trebuchet MS"/>
                <a:cs typeface="Trebuchet MS"/>
              </a:rPr>
              <a:t>F</a:t>
            </a:r>
            <a:r>
              <a:rPr sz="19275" b="1" i="1" spc="-3247" baseline="5836" dirty="0">
                <a:solidFill>
                  <a:srgbClr val="0A2A60"/>
                </a:solidFill>
                <a:latin typeface="Trebuchet MS"/>
                <a:cs typeface="Trebuchet MS"/>
              </a:rPr>
              <a:t>E</a:t>
            </a:r>
            <a:r>
              <a:rPr sz="19275" b="1" i="1" spc="-3209" baseline="5836" dirty="0">
                <a:solidFill>
                  <a:srgbClr val="0A2A60"/>
                </a:solidFill>
                <a:latin typeface="Trebuchet MS"/>
                <a:cs typeface="Trebuchet MS"/>
              </a:rPr>
              <a:t>R</a:t>
            </a:r>
            <a:r>
              <a:rPr sz="19275" b="1" i="1" spc="-1072" baseline="5836" dirty="0">
                <a:solidFill>
                  <a:srgbClr val="0A2A60"/>
                </a:solidFill>
                <a:latin typeface="Trebuchet MS"/>
                <a:cs typeface="Trebuchet MS"/>
              </a:rPr>
              <a:t>I</a:t>
            </a:r>
            <a:r>
              <a:rPr sz="19275" b="1" i="1" spc="-2804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562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1714" dirty="0">
                <a:solidFill>
                  <a:srgbClr val="DE1C24"/>
                </a:solidFill>
                <a:latin typeface="Trebuchet MS"/>
                <a:cs typeface="Trebuchet MS"/>
              </a:rPr>
              <a:t>P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2695" dirty="0">
                <a:solidFill>
                  <a:srgbClr val="DE1C24"/>
                </a:solidFill>
                <a:latin typeface="Trebuchet MS"/>
                <a:cs typeface="Trebuchet MS"/>
              </a:rPr>
              <a:t>E</a:t>
            </a:r>
            <a:r>
              <a:rPr sz="13950" spc="-645" dirty="0">
                <a:solidFill>
                  <a:srgbClr val="DE1C24"/>
                </a:solidFill>
                <a:latin typeface="Trebuchet MS"/>
                <a:cs typeface="Trebuchet MS"/>
              </a:rPr>
              <a:t>S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40" dirty="0">
                <a:solidFill>
                  <a:srgbClr val="DE1C24"/>
                </a:solidFill>
                <a:latin typeface="Trebuchet MS"/>
                <a:cs typeface="Trebuchet MS"/>
              </a:rPr>
              <a:t>G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1900" dirty="0">
                <a:solidFill>
                  <a:srgbClr val="DE1C24"/>
                </a:solidFill>
                <a:latin typeface="Trebuchet MS"/>
                <a:cs typeface="Trebuchet MS"/>
              </a:rPr>
              <a:t>Á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014" dirty="0">
                <a:solidFill>
                  <a:srgbClr val="DE1C24"/>
                </a:solidFill>
                <a:latin typeface="Trebuchet MS"/>
                <a:cs typeface="Trebuchet MS"/>
              </a:rPr>
              <a:t>C</a:t>
            </a:r>
            <a:r>
              <a:rPr sz="13950" spc="-1760" dirty="0">
                <a:solidFill>
                  <a:srgbClr val="DE1C24"/>
                </a:solidFill>
                <a:latin typeface="Trebuchet MS"/>
                <a:cs typeface="Trebuchet MS"/>
              </a:rPr>
              <a:t>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590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41914" y="7214800"/>
              <a:ext cx="3379741" cy="2766741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D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CC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Ó</a:t>
            </a:r>
            <a:r>
              <a:rPr sz="200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-9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G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000" spc="155" dirty="0">
                <a:solidFill>
                  <a:srgbClr val="001C52"/>
                </a:solidFill>
                <a:latin typeface="Microsoft Sans Serif"/>
                <a:cs typeface="Microsoft Sans Serif"/>
              </a:rPr>
              <a:t>L  </a:t>
            </a:r>
            <a:r>
              <a:rPr sz="2350" spc="240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350" spc="39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EDUCACIÓN </a:t>
            </a:r>
            <a:r>
              <a:rPr sz="2350" spc="-61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04" dirty="0">
                <a:solidFill>
                  <a:srgbClr val="001C52"/>
                </a:solidFill>
                <a:latin typeface="Microsoft Sans Serif"/>
                <a:cs typeface="Microsoft Sans Serif"/>
              </a:rPr>
              <a:t>MEDIA</a:t>
            </a:r>
            <a:r>
              <a:rPr sz="2350" spc="6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SUPERIOR</a:t>
            </a:r>
            <a:endParaRPr sz="235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65" dirty="0">
                <a:solidFill>
                  <a:srgbClr val="001C52"/>
                </a:solidFill>
                <a:latin typeface="Microsoft Sans Serif"/>
                <a:cs typeface="Microsoft Sans Serif"/>
              </a:rPr>
              <a:t>DIRECCIÓN</a:t>
            </a:r>
            <a:r>
              <a:rPr sz="2000" spc="-12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</a:t>
            </a:r>
            <a:r>
              <a:rPr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lang="es-MX"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</a:t>
            </a:r>
            <a:r>
              <a:rPr sz="2000" spc="100" dirty="0">
                <a:solidFill>
                  <a:srgbClr val="001C52"/>
                </a:solidFill>
                <a:latin typeface="Microsoft Sans Serif"/>
                <a:cs typeface="Microsoft Sans Serif"/>
              </a:rPr>
              <a:t>ACIÓN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ts val="2245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INTEGRAL </a:t>
            </a:r>
            <a:r>
              <a:rPr lang="es-MX"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350" spc="254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45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350" dirty="0">
              <a:latin typeface="Microsoft Sans Serif"/>
              <a:cs typeface="Microsoft Sans Serif"/>
            </a:endParaRPr>
          </a:p>
          <a:p>
            <a:pPr marL="12700">
              <a:lnSpc>
                <a:spcPts val="2490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05" dirty="0">
                <a:solidFill>
                  <a:srgbClr val="001C52"/>
                </a:solidFill>
                <a:latin typeface="Microsoft Sans Serif"/>
                <a:cs typeface="Microsoft Sans Serif"/>
              </a:rPr>
              <a:t>PROFESIONALIZACIÓN</a:t>
            </a:r>
            <a:r>
              <a:rPr sz="2350" spc="-3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85" dirty="0">
                <a:solidFill>
                  <a:srgbClr val="001C52"/>
                </a:solidFill>
                <a:latin typeface="Microsoft Sans Serif"/>
                <a:cs typeface="Microsoft Sans Serif"/>
              </a:rPr>
              <a:t>DOCENTE</a:t>
            </a:r>
            <a:endParaRPr sz="2350" dirty="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DEPARTAMENTO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CO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M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P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AÑAMI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NT</a:t>
            </a:r>
            <a:r>
              <a:rPr sz="2350" spc="70" dirty="0">
                <a:solidFill>
                  <a:srgbClr val="001C52"/>
                </a:solidFill>
                <a:latin typeface="Microsoft Sans Serif"/>
                <a:cs typeface="Microsoft Sans Serif"/>
              </a:rPr>
              <a:t>O  </a:t>
            </a:r>
            <a:r>
              <a:rPr sz="2400" spc="195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4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400" spc="229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 rot="20640000">
            <a:off x="17859451" y="7203332"/>
            <a:ext cx="2455702" cy="222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495"/>
              </a:lnSpc>
            </a:pPr>
            <a:r>
              <a:rPr sz="17500" spc="-1165" dirty="0">
                <a:solidFill>
                  <a:srgbClr val="0A2A60"/>
                </a:solidFill>
                <a:latin typeface="Trebuchet MS"/>
                <a:cs typeface="Trebuchet MS"/>
              </a:rPr>
              <a:t>8</a:t>
            </a:r>
            <a:endParaRPr sz="175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 rot="20040000">
            <a:off x="16346232" y="8750432"/>
            <a:ext cx="1102023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6200" spc="1739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62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 rot="20460000">
            <a:off x="16969097" y="8536353"/>
            <a:ext cx="867247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6200" spc="705" dirty="0">
                <a:solidFill>
                  <a:srgbClr val="DE1C24"/>
                </a:solidFill>
                <a:latin typeface="Microsoft Sans Serif"/>
                <a:cs typeface="Microsoft Sans Serif"/>
              </a:rPr>
              <a:t>r</a:t>
            </a:r>
            <a:endParaRPr sz="62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 rot="20760000">
            <a:off x="17302802" y="8437524"/>
            <a:ext cx="863153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6200" spc="-775" dirty="0">
                <a:solidFill>
                  <a:srgbClr val="DE1C24"/>
                </a:solidFill>
                <a:latin typeface="Microsoft Sans Serif"/>
                <a:cs typeface="Microsoft Sans Serif"/>
              </a:rPr>
              <a:t>e</a:t>
            </a:r>
            <a:endParaRPr sz="620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 rot="21120000">
            <a:off x="17647581" y="8363766"/>
            <a:ext cx="896212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6200" spc="-315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62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 rot="21420000">
            <a:off x="18033569" y="8322742"/>
            <a:ext cx="873842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6200" spc="-645" dirty="0">
                <a:solidFill>
                  <a:srgbClr val="DE1C24"/>
                </a:solidFill>
                <a:latin typeface="Microsoft Sans Serif"/>
                <a:cs typeface="Microsoft Sans Serif"/>
              </a:rPr>
              <a:t>a</a:t>
            </a:r>
            <a:endParaRPr sz="6200">
              <a:latin typeface="Microsoft Sans Serif"/>
              <a:cs typeface="Microsoft Sans Serif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6755309" y="10145784"/>
            <a:ext cx="2686685" cy="2686685"/>
            <a:chOff x="16755309" y="10145784"/>
            <a:chExt cx="2686685" cy="2686685"/>
          </a:xfrm>
        </p:grpSpPr>
        <p:sp>
          <p:nvSpPr>
            <p:cNvPr id="34" name="object 34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886378" y="1227547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919145" y="12308241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0" y="0"/>
                  </a:moveTo>
                  <a:lnTo>
                    <a:pt x="0" y="65528"/>
                  </a:lnTo>
                </a:path>
                <a:path w="393700" h="131445">
                  <a:moveTo>
                    <a:pt x="393207" y="0"/>
                  </a:moveTo>
                  <a:lnTo>
                    <a:pt x="393207" y="65528"/>
                  </a:lnTo>
                </a:path>
                <a:path w="39370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017447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919145" y="12373767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393207" y="0"/>
                  </a:moveTo>
                  <a:lnTo>
                    <a:pt x="393207" y="65528"/>
                  </a:lnTo>
                </a:path>
                <a:path w="393700" h="131445">
                  <a:moveTo>
                    <a:pt x="0" y="65527"/>
                  </a:moveTo>
                  <a:lnTo>
                    <a:pt x="0" y="131055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017447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919145" y="12439294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393207" y="0"/>
                  </a:moveTo>
                  <a:lnTo>
                    <a:pt x="393207" y="65528"/>
                  </a:lnTo>
                </a:path>
                <a:path w="393700" h="131445">
                  <a:moveTo>
                    <a:pt x="0" y="65528"/>
                  </a:moveTo>
                  <a:lnTo>
                    <a:pt x="0" y="131056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017447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6919145" y="12504821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393207" y="0"/>
                  </a:moveTo>
                  <a:lnTo>
                    <a:pt x="393207" y="65528"/>
                  </a:lnTo>
                </a:path>
                <a:path w="393700" h="131445">
                  <a:moveTo>
                    <a:pt x="0" y="65531"/>
                  </a:moveTo>
                  <a:lnTo>
                    <a:pt x="0" y="131060"/>
                  </a:lnTo>
                </a:path>
                <a:path w="393700" h="131445">
                  <a:moveTo>
                    <a:pt x="393207" y="65531"/>
                  </a:moveTo>
                  <a:lnTo>
                    <a:pt x="393207" y="131060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886378" y="12668646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803768" y="126686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15385606" y="8531419"/>
            <a:ext cx="3925570" cy="4170045"/>
            <a:chOff x="15385606" y="8531419"/>
            <a:chExt cx="3925570" cy="4170045"/>
          </a:xfrm>
        </p:grpSpPr>
        <p:sp>
          <p:nvSpPr>
            <p:cNvPr id="46" name="object 46"/>
            <p:cNvSpPr/>
            <p:nvPr/>
          </p:nvSpPr>
          <p:spPr>
            <a:xfrm>
              <a:off x="17476190" y="1030960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7541725" y="103751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410656" y="1044066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7410656" y="105061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7541725" y="10309602"/>
              <a:ext cx="589915" cy="196850"/>
            </a:xfrm>
            <a:custGeom>
              <a:avLst/>
              <a:gdLst/>
              <a:ahLst/>
              <a:cxnLst/>
              <a:rect l="l" t="t" r="r" b="b"/>
              <a:pathLst>
                <a:path w="589915" h="196850">
                  <a:moveTo>
                    <a:pt x="262044" y="0"/>
                  </a:moveTo>
                  <a:lnTo>
                    <a:pt x="524182" y="0"/>
                  </a:lnTo>
                </a:path>
                <a:path w="589915" h="196850">
                  <a:moveTo>
                    <a:pt x="262044" y="65534"/>
                  </a:moveTo>
                  <a:lnTo>
                    <a:pt x="393113" y="65534"/>
                  </a:lnTo>
                </a:path>
                <a:path w="589915" h="196850">
                  <a:moveTo>
                    <a:pt x="458647" y="65534"/>
                  </a:moveTo>
                  <a:lnTo>
                    <a:pt x="589717" y="65534"/>
                  </a:lnTo>
                </a:path>
                <a:path w="589915" h="196850">
                  <a:moveTo>
                    <a:pt x="130974" y="131059"/>
                  </a:moveTo>
                  <a:lnTo>
                    <a:pt x="393113" y="131059"/>
                  </a:lnTo>
                </a:path>
                <a:path w="589915" h="196850">
                  <a:moveTo>
                    <a:pt x="0" y="196594"/>
                  </a:moveTo>
                  <a:lnTo>
                    <a:pt x="196509" y="19659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443423" y="10473432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393113" y="0"/>
                  </a:moveTo>
                  <a:lnTo>
                    <a:pt x="393113" y="65528"/>
                  </a:lnTo>
                </a:path>
                <a:path w="39370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541725" y="1057172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033140" y="10276838"/>
              <a:ext cx="721360" cy="327660"/>
            </a:xfrm>
            <a:custGeom>
              <a:avLst/>
              <a:gdLst/>
              <a:ahLst/>
              <a:cxnLst/>
              <a:rect l="l" t="t" r="r" b="b"/>
              <a:pathLst>
                <a:path w="721359" h="327659">
                  <a:moveTo>
                    <a:pt x="0" y="262119"/>
                  </a:moveTo>
                  <a:lnTo>
                    <a:pt x="0" y="327648"/>
                  </a:lnTo>
                </a:path>
                <a:path w="721359" h="327659">
                  <a:moveTo>
                    <a:pt x="393207" y="0"/>
                  </a:moveTo>
                  <a:lnTo>
                    <a:pt x="393207" y="65528"/>
                  </a:lnTo>
                </a:path>
                <a:path w="721359" h="327659">
                  <a:moveTo>
                    <a:pt x="327673" y="65534"/>
                  </a:moveTo>
                  <a:lnTo>
                    <a:pt x="327673" y="131063"/>
                  </a:lnTo>
                </a:path>
                <a:path w="721359" h="327659">
                  <a:moveTo>
                    <a:pt x="524277" y="0"/>
                  </a:moveTo>
                  <a:lnTo>
                    <a:pt x="524277" y="65528"/>
                  </a:lnTo>
                </a:path>
                <a:path w="721359" h="327659">
                  <a:moveTo>
                    <a:pt x="720786" y="0"/>
                  </a:moveTo>
                  <a:lnTo>
                    <a:pt x="720786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8459115" y="1037513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8196977" y="103751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8262512" y="1044066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8590185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328046" y="105061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131442" y="10506196"/>
              <a:ext cx="589915" cy="66040"/>
            </a:xfrm>
            <a:custGeom>
              <a:avLst/>
              <a:gdLst/>
              <a:ahLst/>
              <a:cxnLst/>
              <a:rect l="l" t="t" r="r" b="b"/>
              <a:pathLst>
                <a:path w="589915" h="66040">
                  <a:moveTo>
                    <a:pt x="327673" y="0"/>
                  </a:moveTo>
                  <a:lnTo>
                    <a:pt x="589717" y="0"/>
                  </a:lnTo>
                </a:path>
                <a:path w="589915" h="66040">
                  <a:moveTo>
                    <a:pt x="0" y="65525"/>
                  </a:moveTo>
                  <a:lnTo>
                    <a:pt x="131069" y="65525"/>
                  </a:lnTo>
                </a:path>
                <a:path w="589915" h="66040">
                  <a:moveTo>
                    <a:pt x="262138" y="65525"/>
                  </a:moveTo>
                  <a:lnTo>
                    <a:pt x="45874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8721159" y="1057172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7410656" y="10637256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31069" y="0"/>
                  </a:lnTo>
                </a:path>
                <a:path w="1376044">
                  <a:moveTo>
                    <a:pt x="327578" y="0"/>
                  </a:moveTo>
                  <a:lnTo>
                    <a:pt x="655251" y="0"/>
                  </a:lnTo>
                </a:path>
                <a:path w="1376044">
                  <a:moveTo>
                    <a:pt x="786321" y="0"/>
                  </a:moveTo>
                  <a:lnTo>
                    <a:pt x="917390" y="0"/>
                  </a:lnTo>
                </a:path>
                <a:path w="1376044">
                  <a:moveTo>
                    <a:pt x="124496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410656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541725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7705467" y="10670017"/>
              <a:ext cx="786765" cy="66040"/>
            </a:xfrm>
            <a:custGeom>
              <a:avLst/>
              <a:gdLst/>
              <a:ahLst/>
              <a:cxnLst/>
              <a:rect l="l" t="t" r="r" b="b"/>
              <a:pathLst>
                <a:path w="786765" h="66040">
                  <a:moveTo>
                    <a:pt x="0" y="0"/>
                  </a:moveTo>
                  <a:lnTo>
                    <a:pt x="0" y="65528"/>
                  </a:lnTo>
                </a:path>
                <a:path w="786765" h="66040">
                  <a:moveTo>
                    <a:pt x="131069" y="0"/>
                  </a:moveTo>
                  <a:lnTo>
                    <a:pt x="131069" y="65528"/>
                  </a:lnTo>
                </a:path>
                <a:path w="786765" h="66040">
                  <a:moveTo>
                    <a:pt x="262138" y="0"/>
                  </a:moveTo>
                  <a:lnTo>
                    <a:pt x="262138" y="65528"/>
                  </a:lnTo>
                </a:path>
                <a:path w="786765" h="66040">
                  <a:moveTo>
                    <a:pt x="393207" y="0"/>
                  </a:moveTo>
                  <a:lnTo>
                    <a:pt x="393207" y="65528"/>
                  </a:lnTo>
                </a:path>
                <a:path w="786765" h="66040">
                  <a:moveTo>
                    <a:pt x="524277" y="0"/>
                  </a:moveTo>
                  <a:lnTo>
                    <a:pt x="524277" y="65528"/>
                  </a:lnTo>
                </a:path>
                <a:path w="786765" h="66040">
                  <a:moveTo>
                    <a:pt x="655346" y="0"/>
                  </a:moveTo>
                  <a:lnTo>
                    <a:pt x="655346" y="65528"/>
                  </a:lnTo>
                </a:path>
                <a:path w="786765" h="66040">
                  <a:moveTo>
                    <a:pt x="786415" y="0"/>
                  </a:moveTo>
                  <a:lnTo>
                    <a:pt x="786415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8590185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8721159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7410656" y="10768307"/>
              <a:ext cx="982980" cy="0"/>
            </a:xfrm>
            <a:custGeom>
              <a:avLst/>
              <a:gdLst/>
              <a:ahLst/>
              <a:cxnLst/>
              <a:rect l="l" t="t" r="r" b="b"/>
              <a:pathLst>
                <a:path w="982980">
                  <a:moveTo>
                    <a:pt x="0" y="0"/>
                  </a:moveTo>
                  <a:lnTo>
                    <a:pt x="196509" y="0"/>
                  </a:lnTo>
                </a:path>
                <a:path w="982980">
                  <a:moveTo>
                    <a:pt x="262044" y="0"/>
                  </a:moveTo>
                  <a:lnTo>
                    <a:pt x="393113" y="0"/>
                  </a:lnTo>
                </a:path>
                <a:path w="982980">
                  <a:moveTo>
                    <a:pt x="458647" y="0"/>
                  </a:moveTo>
                  <a:lnTo>
                    <a:pt x="720786" y="0"/>
                  </a:lnTo>
                </a:path>
                <a:path w="982980">
                  <a:moveTo>
                    <a:pt x="851855" y="0"/>
                  </a:moveTo>
                  <a:lnTo>
                    <a:pt x="98292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8721159" y="1076830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7541725" y="1083383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7771002" y="108010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328046" y="10833832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11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6886378" y="1083383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7017448" y="10833832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6951913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7082982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7345121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385606" y="8531419"/>
              <a:ext cx="1463890" cy="1779364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16886378" y="1030960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6919146" y="10342372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0" y="0"/>
                  </a:moveTo>
                  <a:lnTo>
                    <a:pt x="0" y="65528"/>
                  </a:lnTo>
                </a:path>
                <a:path w="393700" h="131445">
                  <a:moveTo>
                    <a:pt x="393207" y="0"/>
                  </a:moveTo>
                  <a:lnTo>
                    <a:pt x="393207" y="65528"/>
                  </a:lnTo>
                </a:path>
                <a:path w="39370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701744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6919146" y="10407897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393207" y="0"/>
                  </a:moveTo>
                  <a:lnTo>
                    <a:pt x="393207" y="65528"/>
                  </a:lnTo>
                </a:path>
                <a:path w="393700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701744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6919146" y="10473432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393207" y="0"/>
                  </a:moveTo>
                  <a:lnTo>
                    <a:pt x="393207" y="65528"/>
                  </a:lnTo>
                </a:path>
                <a:path w="39370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01744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6919146" y="10538957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393207" y="0"/>
                  </a:moveTo>
                  <a:lnTo>
                    <a:pt x="393207" y="65528"/>
                  </a:lnTo>
                </a:path>
                <a:path w="393700" h="131445">
                  <a:moveTo>
                    <a:pt x="0" y="65534"/>
                  </a:moveTo>
                  <a:lnTo>
                    <a:pt x="0" y="131063"/>
                  </a:lnTo>
                </a:path>
                <a:path w="393700" h="131445">
                  <a:moveTo>
                    <a:pt x="393207" y="65534"/>
                  </a:moveTo>
                  <a:lnTo>
                    <a:pt x="393207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6886378" y="107027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7672700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7803769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065907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196977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393581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8524650" y="10309602"/>
              <a:ext cx="786765" cy="589915"/>
            </a:xfrm>
            <a:custGeom>
              <a:avLst/>
              <a:gdLst/>
              <a:ahLst/>
              <a:cxnLst/>
              <a:rect l="l" t="t" r="r" b="b"/>
              <a:pathLst>
                <a:path w="786765" h="589915">
                  <a:moveTo>
                    <a:pt x="0" y="589764"/>
                  </a:moveTo>
                  <a:lnTo>
                    <a:pt x="130974" y="589764"/>
                  </a:lnTo>
                </a:path>
                <a:path w="786765" h="589915">
                  <a:moveTo>
                    <a:pt x="327578" y="524229"/>
                  </a:moveTo>
                  <a:lnTo>
                    <a:pt x="655251" y="524229"/>
                  </a:lnTo>
                </a:path>
                <a:path w="786765" h="589915">
                  <a:moveTo>
                    <a:pt x="196509" y="589764"/>
                  </a:moveTo>
                  <a:lnTo>
                    <a:pt x="327578" y="589764"/>
                  </a:lnTo>
                </a:path>
                <a:path w="786765" h="589915">
                  <a:moveTo>
                    <a:pt x="327578" y="0"/>
                  </a:moveTo>
                  <a:lnTo>
                    <a:pt x="78632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884996" y="10342372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0" y="0"/>
                  </a:moveTo>
                  <a:lnTo>
                    <a:pt x="0" y="65528"/>
                  </a:lnTo>
                </a:path>
                <a:path w="393700" h="131445">
                  <a:moveTo>
                    <a:pt x="393207" y="0"/>
                  </a:moveTo>
                  <a:lnTo>
                    <a:pt x="393207" y="65528"/>
                  </a:lnTo>
                </a:path>
                <a:path w="39370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8884996" y="10407897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393207" y="0"/>
                  </a:moveTo>
                  <a:lnTo>
                    <a:pt x="393207" y="65528"/>
                  </a:lnTo>
                </a:path>
                <a:path w="393700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8884996" y="10473432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393207" y="0"/>
                  </a:moveTo>
                  <a:lnTo>
                    <a:pt x="393207" y="65528"/>
                  </a:lnTo>
                </a:path>
                <a:path w="39370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8884996" y="10538957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393207" y="0"/>
                  </a:moveTo>
                  <a:lnTo>
                    <a:pt x="393207" y="65528"/>
                  </a:lnTo>
                </a:path>
                <a:path w="393700" h="131445">
                  <a:moveTo>
                    <a:pt x="0" y="65534"/>
                  </a:moveTo>
                  <a:lnTo>
                    <a:pt x="0" y="131063"/>
                  </a:lnTo>
                </a:path>
                <a:path w="393700" h="131445">
                  <a:moveTo>
                    <a:pt x="393207" y="65534"/>
                  </a:moveTo>
                  <a:lnTo>
                    <a:pt x="393207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8852229" y="107027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917763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9048833" y="1089936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6886378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7017448" y="1096489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131069" y="0"/>
                  </a:lnTo>
                </a:path>
                <a:path w="1179830">
                  <a:moveTo>
                    <a:pt x="262138" y="0"/>
                  </a:moveTo>
                  <a:lnTo>
                    <a:pt x="655251" y="0"/>
                  </a:lnTo>
                </a:path>
                <a:path w="1179830">
                  <a:moveTo>
                    <a:pt x="851855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8328046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524650" y="10964892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5">
                  <a:moveTo>
                    <a:pt x="0" y="0"/>
                  </a:moveTo>
                  <a:lnTo>
                    <a:pt x="393113" y="0"/>
                  </a:lnTo>
                </a:path>
                <a:path w="786765">
                  <a:moveTo>
                    <a:pt x="655251" y="0"/>
                  </a:moveTo>
                  <a:lnTo>
                    <a:pt x="78632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6919146" y="10997662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7410656" y="11030426"/>
              <a:ext cx="917575" cy="0"/>
            </a:xfrm>
            <a:custGeom>
              <a:avLst/>
              <a:gdLst/>
              <a:ahLst/>
              <a:cxnLst/>
              <a:rect l="l" t="t" r="r" b="b"/>
              <a:pathLst>
                <a:path w="917575">
                  <a:moveTo>
                    <a:pt x="0" y="0"/>
                  </a:moveTo>
                  <a:lnTo>
                    <a:pt x="131069" y="0"/>
                  </a:lnTo>
                </a:path>
                <a:path w="917575">
                  <a:moveTo>
                    <a:pt x="262044" y="0"/>
                  </a:moveTo>
                  <a:lnTo>
                    <a:pt x="524182" y="0"/>
                  </a:lnTo>
                </a:path>
                <a:path w="917575">
                  <a:moveTo>
                    <a:pt x="655251" y="0"/>
                  </a:moveTo>
                  <a:lnTo>
                    <a:pt x="917390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8393581" y="110304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8590185" y="110304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6919146" y="1099766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162454" y="0"/>
                  </a:moveTo>
                  <a:lnTo>
                    <a:pt x="2162454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  <a:path w="2359659" h="131445">
                  <a:moveTo>
                    <a:pt x="196603" y="65525"/>
                  </a:moveTo>
                  <a:lnTo>
                    <a:pt x="196603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7214052" y="1109595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7410656" y="1109595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6951913" y="11095951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655251" y="0"/>
                  </a:moveTo>
                  <a:lnTo>
                    <a:pt x="851855" y="0"/>
                  </a:lnTo>
                </a:path>
                <a:path w="2359659" h="66040">
                  <a:moveTo>
                    <a:pt x="917390" y="0"/>
                  </a:moveTo>
                  <a:lnTo>
                    <a:pt x="1113994" y="0"/>
                  </a:lnTo>
                </a:path>
                <a:path w="2359659" h="66040">
                  <a:moveTo>
                    <a:pt x="1179529" y="0"/>
                  </a:moveTo>
                  <a:lnTo>
                    <a:pt x="1310598" y="0"/>
                  </a:lnTo>
                </a:path>
                <a:path w="2359659" h="66040">
                  <a:moveTo>
                    <a:pt x="1376133" y="0"/>
                  </a:moveTo>
                  <a:lnTo>
                    <a:pt x="1769246" y="0"/>
                  </a:lnTo>
                </a:path>
                <a:path w="2359659" h="66040">
                  <a:moveTo>
                    <a:pt x="1834781" y="0"/>
                  </a:moveTo>
                  <a:lnTo>
                    <a:pt x="1965850" y="0"/>
                  </a:lnTo>
                </a:path>
                <a:path w="2359659" h="66040">
                  <a:moveTo>
                    <a:pt x="2031384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13106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7639932" y="1112871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8065907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8295279" y="1112871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8721159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8917763" y="1116147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6886378" y="11227011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327673" y="0"/>
                  </a:moveTo>
                  <a:lnTo>
                    <a:pt x="917390" y="0"/>
                  </a:lnTo>
                </a:path>
                <a:path w="1114425">
                  <a:moveTo>
                    <a:pt x="98292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8065907" y="112270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8196977" y="11227011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8557417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0974" y="0"/>
                  </a:moveTo>
                  <a:lnTo>
                    <a:pt x="130974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8786694" y="11227011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9179901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6886378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7082982" y="11292537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96603" y="0"/>
                  </a:lnTo>
                </a:path>
                <a:path w="1376680">
                  <a:moveTo>
                    <a:pt x="327673" y="0"/>
                  </a:moveTo>
                  <a:lnTo>
                    <a:pt x="524182" y="0"/>
                  </a:lnTo>
                </a:path>
                <a:path w="1376680">
                  <a:moveTo>
                    <a:pt x="104845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8721159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8852229" y="1129253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9179901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6886378" y="1135807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196603" y="0"/>
                  </a:moveTo>
                  <a:lnTo>
                    <a:pt x="327673" y="0"/>
                  </a:lnTo>
                </a:path>
                <a:path w="524509">
                  <a:moveTo>
                    <a:pt x="393207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7476190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7672700" y="1135807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393207" y="0"/>
                  </a:moveTo>
                  <a:lnTo>
                    <a:pt x="5898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8328046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8590185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8786694" y="1135807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6919146" y="1132530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7017448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7214052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7345121" y="1142359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196603" y="0"/>
                  </a:lnTo>
                </a:path>
                <a:path w="721359">
                  <a:moveTo>
                    <a:pt x="262044" y="0"/>
                  </a:moveTo>
                  <a:lnTo>
                    <a:pt x="393113" y="0"/>
                  </a:lnTo>
                </a:path>
                <a:path w="721359">
                  <a:moveTo>
                    <a:pt x="45864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8328046" y="113908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8590185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8721159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8917763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9114367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701744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7148517" y="1148913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7541725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7738234" y="1145636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8065907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7738234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7967605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8262512" y="11554656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327673" y="0"/>
                  </a:moveTo>
                  <a:lnTo>
                    <a:pt x="458647" y="0"/>
                  </a:lnTo>
                </a:path>
                <a:path w="852169">
                  <a:moveTo>
                    <a:pt x="720786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9245437" y="1155465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6951913" y="1162018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7279586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7410656" y="1162018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760716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7738234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8033140" y="1158741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8459115" y="116201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262044" y="0"/>
                  </a:lnTo>
                </a:path>
                <a:path w="459105">
                  <a:moveTo>
                    <a:pt x="327578" y="0"/>
                  </a:moveTo>
                  <a:lnTo>
                    <a:pt x="45864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9016066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6886378" y="1168570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7377888" y="1165294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7672700" y="11685707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6984680" y="1165294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1310598" y="0"/>
                  </a:moveTo>
                  <a:lnTo>
                    <a:pt x="1310598" y="65528"/>
                  </a:lnTo>
                </a:path>
                <a:path w="2228215" h="131445">
                  <a:moveTo>
                    <a:pt x="1441667" y="0"/>
                  </a:moveTo>
                  <a:lnTo>
                    <a:pt x="1441667" y="65528"/>
                  </a:lnTo>
                </a:path>
                <a:path w="2228215" h="131445">
                  <a:moveTo>
                    <a:pt x="2096919" y="0"/>
                  </a:moveTo>
                  <a:lnTo>
                    <a:pt x="2096919" y="65528"/>
                  </a:lnTo>
                </a:path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  <a:path w="2228215" h="131445">
                  <a:moveTo>
                    <a:pt x="131069" y="65534"/>
                  </a:moveTo>
                  <a:lnTo>
                    <a:pt x="131069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7279586" y="1175124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393113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7902071" y="11718477"/>
              <a:ext cx="459105" cy="66040"/>
            </a:xfrm>
            <a:custGeom>
              <a:avLst/>
              <a:gdLst/>
              <a:ahLst/>
              <a:cxnLst/>
              <a:rect l="l" t="t" r="r" b="b"/>
              <a:pathLst>
                <a:path w="459105" h="66040">
                  <a:moveTo>
                    <a:pt x="0" y="0"/>
                  </a:moveTo>
                  <a:lnTo>
                    <a:pt x="0" y="65528"/>
                  </a:lnTo>
                </a:path>
                <a:path w="459105" h="66040">
                  <a:moveTo>
                    <a:pt x="131069" y="0"/>
                  </a:moveTo>
                  <a:lnTo>
                    <a:pt x="131069" y="65528"/>
                  </a:lnTo>
                </a:path>
                <a:path w="459105" h="66040">
                  <a:moveTo>
                    <a:pt x="458742" y="0"/>
                  </a:moveTo>
                  <a:lnTo>
                    <a:pt x="458742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8590185" y="1175124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509" y="0"/>
                  </a:lnTo>
                </a:path>
                <a:path w="524509">
                  <a:moveTo>
                    <a:pt x="262044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7050215" y="1171847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7148517" y="11816767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196603" y="0"/>
                  </a:moveTo>
                  <a:lnTo>
                    <a:pt x="327673" y="0"/>
                  </a:lnTo>
                </a:path>
                <a:path w="589915">
                  <a:moveTo>
                    <a:pt x="39320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7803769" y="1181676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7934838" y="11816767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262138" y="0"/>
                  </a:moveTo>
                  <a:lnTo>
                    <a:pt x="589811" y="0"/>
                  </a:lnTo>
                </a:path>
                <a:path w="1114425">
                  <a:moveTo>
                    <a:pt x="720786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6984680" y="1178400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7148517" y="1188230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393207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7967605" y="1184953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8590185" y="1188230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8884996" y="11849537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131069" y="0"/>
                  </a:moveTo>
                  <a:lnTo>
                    <a:pt x="131069" y="65528"/>
                  </a:lnTo>
                </a:path>
                <a:path w="393700" h="66040">
                  <a:moveTo>
                    <a:pt x="262138" y="0"/>
                  </a:moveTo>
                  <a:lnTo>
                    <a:pt x="262138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6886378" y="1194782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7214052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7345121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7541725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7672700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7869304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8000373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8196977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8524650" y="1194782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6919146" y="11915062"/>
              <a:ext cx="2032000" cy="131445"/>
            </a:xfrm>
            <a:custGeom>
              <a:avLst/>
              <a:gdLst/>
              <a:ahLst/>
              <a:cxnLst/>
              <a:rect l="l" t="t" r="r" b="b"/>
              <a:pathLst>
                <a:path w="2032000" h="131445">
                  <a:moveTo>
                    <a:pt x="2031384" y="0"/>
                  </a:moveTo>
                  <a:lnTo>
                    <a:pt x="2031384" y="65528"/>
                  </a:lnTo>
                </a:path>
                <a:path w="2032000" h="131445">
                  <a:moveTo>
                    <a:pt x="0" y="65525"/>
                  </a:moveTo>
                  <a:lnTo>
                    <a:pt x="0" y="131054"/>
                  </a:lnTo>
                </a:path>
                <a:path w="2032000" h="131445">
                  <a:moveTo>
                    <a:pt x="196603" y="65525"/>
                  </a:moveTo>
                  <a:lnTo>
                    <a:pt x="196603" y="131054"/>
                  </a:lnTo>
                </a:path>
                <a:path w="2032000" h="131445">
                  <a:moveTo>
                    <a:pt x="393207" y="65525"/>
                  </a:moveTo>
                  <a:lnTo>
                    <a:pt x="393207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7410656" y="12013351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96509" y="0"/>
                  </a:lnTo>
                </a:path>
                <a:path w="1376044">
                  <a:moveTo>
                    <a:pt x="327578" y="0"/>
                  </a:moveTo>
                  <a:lnTo>
                    <a:pt x="589717" y="0"/>
                  </a:lnTo>
                </a:path>
                <a:path w="1376044">
                  <a:moveTo>
                    <a:pt x="655251" y="0"/>
                  </a:moveTo>
                  <a:lnTo>
                    <a:pt x="786321" y="0"/>
                  </a:lnTo>
                </a:path>
                <a:path w="1376044">
                  <a:moveTo>
                    <a:pt x="851855" y="0"/>
                  </a:moveTo>
                  <a:lnTo>
                    <a:pt x="982925" y="0"/>
                  </a:lnTo>
                </a:path>
                <a:path w="1376044">
                  <a:moveTo>
                    <a:pt x="117952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8983298" y="1201335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9179902" y="1201335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6886378" y="120788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7017448" y="1207888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7476190" y="120788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7607165" y="1207888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7869304" y="120788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8131442" y="1207888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8459115" y="120788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8655625" y="12078886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6886378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7017448" y="1214441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262138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7672700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7803769" y="1214441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8164209" y="1211164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8459115" y="1214441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9179901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7443423" y="12177181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96509" y="0"/>
                  </a:moveTo>
                  <a:lnTo>
                    <a:pt x="19650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7869304" y="12209946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8393581" y="122099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8655625" y="12209946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327673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9179901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7476190" y="1227547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0974" y="0"/>
                  </a:lnTo>
                </a:path>
                <a:path w="524509">
                  <a:moveTo>
                    <a:pt x="262044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8098675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8459115" y="12275471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8753927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7410656" y="12275471"/>
              <a:ext cx="1900555" cy="66040"/>
            </a:xfrm>
            <a:custGeom>
              <a:avLst/>
              <a:gdLst/>
              <a:ahLst/>
              <a:cxnLst/>
              <a:rect l="l" t="t" r="r" b="b"/>
              <a:pathLst>
                <a:path w="1900555" h="66040">
                  <a:moveTo>
                    <a:pt x="1703711" y="0"/>
                  </a:moveTo>
                  <a:lnTo>
                    <a:pt x="1900315" y="0"/>
                  </a:lnTo>
                </a:path>
                <a:path w="1900555" h="66040">
                  <a:moveTo>
                    <a:pt x="0" y="65534"/>
                  </a:moveTo>
                  <a:lnTo>
                    <a:pt x="131069" y="6553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7639932" y="12308241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131069" y="0"/>
                  </a:moveTo>
                  <a:lnTo>
                    <a:pt x="131069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8131442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8393581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8590185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8721159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8983298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7410656" y="124065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7672700" y="1240653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262138" y="0"/>
                  </a:lnTo>
                </a:path>
                <a:path w="1376680">
                  <a:moveTo>
                    <a:pt x="393207" y="0"/>
                  </a:moveTo>
                  <a:lnTo>
                    <a:pt x="786415" y="0"/>
                  </a:lnTo>
                </a:path>
                <a:path w="1376680">
                  <a:moveTo>
                    <a:pt x="917485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9147135" y="1237376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7410656" y="12472058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393113" y="0"/>
                  </a:lnTo>
                </a:path>
                <a:path w="589915">
                  <a:moveTo>
                    <a:pt x="45864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8262512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18655625" y="12472058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262138" y="0"/>
                  </a:lnTo>
                </a:path>
                <a:path w="524509">
                  <a:moveTo>
                    <a:pt x="327673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17443423" y="12439294"/>
              <a:ext cx="1835150" cy="131445"/>
            </a:xfrm>
            <a:custGeom>
              <a:avLst/>
              <a:gdLst/>
              <a:ahLst/>
              <a:cxnLst/>
              <a:rect l="l" t="t" r="r" b="b"/>
              <a:pathLst>
                <a:path w="1835150" h="131445">
                  <a:moveTo>
                    <a:pt x="1834781" y="0"/>
                  </a:moveTo>
                  <a:lnTo>
                    <a:pt x="1834781" y="65528"/>
                  </a:lnTo>
                </a:path>
                <a:path w="1835150" h="131445">
                  <a:moveTo>
                    <a:pt x="0" y="65528"/>
                  </a:moveTo>
                  <a:lnTo>
                    <a:pt x="0" y="131056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7541725" y="125375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7705467" y="1250482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18000373" y="12537586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18459115" y="125375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18590185" y="125375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18786694" y="125375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17607165" y="12537586"/>
              <a:ext cx="1704339" cy="66040"/>
            </a:xfrm>
            <a:custGeom>
              <a:avLst/>
              <a:gdLst/>
              <a:ahLst/>
              <a:cxnLst/>
              <a:rect l="l" t="t" r="r" b="b"/>
              <a:pathLst>
                <a:path w="1704340" h="66040">
                  <a:moveTo>
                    <a:pt x="1441667" y="0"/>
                  </a:moveTo>
                  <a:lnTo>
                    <a:pt x="1703806" y="0"/>
                  </a:lnTo>
                </a:path>
                <a:path w="1704340" h="66040">
                  <a:moveTo>
                    <a:pt x="0" y="65531"/>
                  </a:moveTo>
                  <a:lnTo>
                    <a:pt x="131069" y="65531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17934838" y="1260311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18262512" y="12603118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262138" y="0"/>
                  </a:lnTo>
                </a:path>
                <a:path w="655319">
                  <a:moveTo>
                    <a:pt x="327673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19016066" y="12570354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17410656" y="1266864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17672700" y="126686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17934838" y="12668646"/>
              <a:ext cx="982980" cy="0"/>
            </a:xfrm>
            <a:custGeom>
              <a:avLst/>
              <a:gdLst/>
              <a:ahLst/>
              <a:cxnLst/>
              <a:rect l="l" t="t" r="r" b="b"/>
              <a:pathLst>
                <a:path w="982980">
                  <a:moveTo>
                    <a:pt x="0" y="0"/>
                  </a:moveTo>
                  <a:lnTo>
                    <a:pt x="196603" y="0"/>
                  </a:lnTo>
                </a:path>
                <a:path w="982980">
                  <a:moveTo>
                    <a:pt x="524277" y="0"/>
                  </a:moveTo>
                  <a:lnTo>
                    <a:pt x="655346" y="0"/>
                  </a:lnTo>
                </a:path>
                <a:path w="982980">
                  <a:moveTo>
                    <a:pt x="851855" y="0"/>
                  </a:moveTo>
                  <a:lnTo>
                    <a:pt x="98292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18983298" y="126686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19179902" y="1266864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Microsoft Sans Serif</vt:lpstr>
      <vt:lpstr>Trebuchet MS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2024-12-10T05:14:27Z</dcterms:created>
  <dcterms:modified xsi:type="dcterms:W3CDTF">2024-12-10T05:15:22Z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2024-12-05T00:00:00Z</vt:filetime>
  </property>
  <property fmtid="{D5CDD505-2E9C-101B-9397-08002B2CF9AE}" pid="3" name="Creator">
    <vt:lpwstr>Canva</vt:lpwstr>
  </property>
  <property fmtid="{D5CDD505-2E9C-101B-9397-08002B2CF9AE}" pid="4" name="LastSaved">
    <vt:filetime>2024-12-10T00:00:00Z</vt:filetime>
  </property>
</Properties>
</file>